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74" r:id="rId4"/>
    <p:sldId id="273" r:id="rId5"/>
    <p:sldId id="275" r:id="rId6"/>
    <p:sldId id="278" r:id="rId7"/>
    <p:sldId id="269" r:id="rId8"/>
    <p:sldId id="271" r:id="rId9"/>
    <p:sldId id="270" r:id="rId10"/>
    <p:sldId id="280" r:id="rId11"/>
  </p:sldIdLst>
  <p:sldSz cx="9144000" cy="6858000" type="screen4x3"/>
  <p:notesSz cx="6954838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671" autoAdjust="0"/>
  </p:normalViewPr>
  <p:slideViewPr>
    <p:cSldViewPr>
      <p:cViewPr varScale="1">
        <p:scale>
          <a:sx n="46" d="100"/>
          <a:sy n="46" d="100"/>
        </p:scale>
        <p:origin x="149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944" y="-84"/>
      </p:cViewPr>
      <p:guideLst>
        <p:guide orient="horz" pos="2909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12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18841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11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95487" y="4387137"/>
            <a:ext cx="5563869" cy="4156234"/>
          </a:xfrm>
          <a:prstGeom prst="rect">
            <a:avLst/>
          </a:prstGeom>
          <a:noFill/>
          <a:ln>
            <a:noFill/>
          </a:ln>
        </p:spPr>
        <p:txBody>
          <a:bodyPr wrap="square" lIns="91106" tIns="91106" rIns="91106" bIns="91106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422025" y="5070775"/>
            <a:ext cx="8616600" cy="168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2800" dirty="0" smtClean="0">
                <a:solidFill>
                  <a:schemeClr val="lt1"/>
                </a:solidFill>
                <a:latin typeface="Comic Sans MS" panose="030F0702030302020204" pitchFamily="66" charset="0"/>
              </a:rPr>
              <a:t>En camino a un futuro bilingüe </a:t>
            </a:r>
            <a:endParaRPr lang="es-MX" sz="2800" b="0" i="0" u="none" strike="noStrike" cap="none" dirty="0" smtClean="0">
              <a:solidFill>
                <a:schemeClr val="lt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800" dirty="0" smtClean="0">
                <a:solidFill>
                  <a:schemeClr val="lt1"/>
                </a:solidFill>
                <a:latin typeface="Comic Sans MS" panose="030F0702030302020204" pitchFamily="66" charset="0"/>
              </a:rPr>
              <a:t>Virtual Learning @ Las Palmas Elementary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2400" b="0" i="0" u="none" strike="noStrike" cap="none" dirty="0" smtClean="0">
                <a:solidFill>
                  <a:schemeClr val="lt1"/>
                </a:solidFill>
                <a:latin typeface="Comic Sans MS" panose="030F0702030302020204" pitchFamily="66" charset="0"/>
                <a:sym typeface="Arial"/>
              </a:rPr>
              <a:t>Aprendizaje a la distancia</a:t>
            </a:r>
            <a:r>
              <a:rPr lang="es-MX" sz="2400" dirty="0" smtClean="0">
                <a:solidFill>
                  <a:schemeClr val="lt1"/>
                </a:solidFill>
                <a:latin typeface="Comic Sans MS" panose="030F0702030302020204" pitchFamily="66" charset="0"/>
              </a:rPr>
              <a:t>: Escuela Primaria Las Palmas</a:t>
            </a:r>
            <a:endParaRPr lang="es-MX" sz="2400" b="0" i="0" u="none" strike="noStrike" cap="none" dirty="0">
              <a:solidFill>
                <a:schemeClr val="lt1"/>
              </a:solidFill>
              <a:latin typeface="Comic Sans MS" panose="030F0702030302020204" pitchFamily="66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83128"/>
            <a:ext cx="9144000" cy="677487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US" sz="66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Comunicación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8000" dirty="0" smtClean="0">
                <a:solidFill>
                  <a:srgbClr val="FF3399"/>
                </a:solidFill>
                <a:latin typeface="AbcTeacher" panose="00000400000000000000" pitchFamily="2" charset="0"/>
              </a:rPr>
              <a:t> </a:t>
            </a:r>
            <a:endParaRPr lang="en-US" sz="8000" dirty="0" smtClean="0">
              <a:solidFill>
                <a:srgbClr val="FF3399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209800"/>
            <a:ext cx="548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S" sz="3200" dirty="0" err="1" smtClean="0">
                <a:latin typeface="Comic Sans MS" panose="030F0702030302020204" pitchFamily="66" charset="0"/>
              </a:rPr>
              <a:t>Canvas</a:t>
            </a:r>
            <a:r>
              <a:rPr lang="es-US" sz="3200" dirty="0" smtClean="0">
                <a:latin typeface="Comic Sans MS" panose="030F0702030302020204" pitchFamily="66" charset="0"/>
              </a:rPr>
              <a:t> para el  currículo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S" sz="3200" dirty="0" smtClean="0">
                <a:latin typeface="Comic Sans MS" panose="030F0702030302020204" pitchFamily="66" charset="0"/>
              </a:rPr>
              <a:t>Zoom para la clase en Vivo 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US" sz="3200" dirty="0" err="1" smtClean="0">
                <a:latin typeface="Comic Sans MS" panose="030F0702030302020204" pitchFamily="66" charset="0"/>
              </a:rPr>
              <a:t>Seesaw</a:t>
            </a:r>
            <a:r>
              <a:rPr lang="es-US" sz="3200" dirty="0" smtClean="0">
                <a:latin typeface="Comic Sans MS" panose="030F0702030302020204" pitchFamily="66" charset="0"/>
              </a:rPr>
              <a:t> comunicación entre la </a:t>
            </a:r>
            <a:r>
              <a:rPr lang="es-US" sz="3200" dirty="0" smtClean="0">
                <a:latin typeface="Comic Sans MS" panose="030F0702030302020204" pitchFamily="66" charset="0"/>
              </a:rPr>
              <a:t>maestra </a:t>
            </a:r>
            <a:r>
              <a:rPr lang="es-US" sz="3200" dirty="0" smtClean="0">
                <a:latin typeface="Comic Sans MS" panose="030F0702030302020204" pitchFamily="66" charset="0"/>
              </a:rPr>
              <a:t>y los padres</a:t>
            </a:r>
            <a:endParaRPr lang="es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2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0" y="1731818"/>
            <a:ext cx="5361011" cy="51261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algn="ctr"/>
            <a:endParaRPr lang="es-MX" sz="4000" dirty="0" smtClean="0">
              <a:latin typeface="Comic Sans MS" panose="030F0702030302020204" pitchFamily="66" charset="0"/>
            </a:endParaRPr>
          </a:p>
          <a:p>
            <a:pPr algn="ctr"/>
            <a:r>
              <a:rPr lang="es-MX" sz="4000" dirty="0" smtClean="0">
                <a:latin typeface="Comic Sans MS" panose="030F0702030302020204" pitchFamily="66" charset="0"/>
              </a:rPr>
              <a:t>Es </a:t>
            </a:r>
            <a:r>
              <a:rPr lang="es-MX" sz="4000" dirty="0">
                <a:latin typeface="Comic Sans MS" panose="030F0702030302020204" pitchFamily="66" charset="0"/>
              </a:rPr>
              <a:t>un ano único</a:t>
            </a:r>
          </a:p>
          <a:p>
            <a:pPr algn="ctr"/>
            <a:r>
              <a:rPr lang="es-MX" sz="4000" dirty="0">
                <a:latin typeface="Comic Sans MS" panose="030F0702030302020204" pitchFamily="66" charset="0"/>
              </a:rPr>
              <a:t>Vamos aprender juntos </a:t>
            </a:r>
            <a:endParaRPr lang="es-MX" sz="4000" dirty="0" smtClean="0">
              <a:latin typeface="Comic Sans MS" panose="030F0702030302020204" pitchFamily="66" charset="0"/>
            </a:endParaRPr>
          </a:p>
          <a:p>
            <a:pPr algn="ctr"/>
            <a:endParaRPr lang="es-MX" sz="4400" dirty="0">
              <a:latin typeface="Comic Sans MS" panose="030F0702030302020204" pitchFamily="66" charset="0"/>
            </a:endParaRPr>
          </a:p>
          <a:p>
            <a:pPr algn="ctr"/>
            <a:r>
              <a:rPr lang="es-MX" sz="4000" dirty="0" err="1">
                <a:latin typeface="Comic Sans MS" panose="030F0702030302020204" pitchFamily="66" charset="0"/>
              </a:rPr>
              <a:t>It’s</a:t>
            </a:r>
            <a:r>
              <a:rPr lang="es-MX" sz="4000" dirty="0">
                <a:latin typeface="Comic Sans MS" panose="030F0702030302020204" pitchFamily="66" charset="0"/>
              </a:rPr>
              <a:t> a </a:t>
            </a:r>
            <a:r>
              <a:rPr lang="es-MX" sz="4000" dirty="0" err="1">
                <a:latin typeface="Comic Sans MS" panose="030F0702030302020204" pitchFamily="66" charset="0"/>
              </a:rPr>
              <a:t>Very</a:t>
            </a:r>
            <a:r>
              <a:rPr lang="es-MX" sz="4000" dirty="0">
                <a:latin typeface="Comic Sans MS" panose="030F0702030302020204" pitchFamily="66" charset="0"/>
              </a:rPr>
              <a:t> </a:t>
            </a:r>
            <a:r>
              <a:rPr lang="es-MX" sz="4000" dirty="0" err="1">
                <a:latin typeface="Comic Sans MS" panose="030F0702030302020204" pitchFamily="66" charset="0"/>
              </a:rPr>
              <a:t>unique</a:t>
            </a:r>
            <a:r>
              <a:rPr lang="es-MX" sz="4000" dirty="0">
                <a:latin typeface="Comic Sans MS" panose="030F0702030302020204" pitchFamily="66" charset="0"/>
              </a:rPr>
              <a:t> </a:t>
            </a:r>
            <a:r>
              <a:rPr lang="es-MX" sz="4000" dirty="0" err="1">
                <a:latin typeface="Comic Sans MS" panose="030F0702030302020204" pitchFamily="66" charset="0"/>
              </a:rPr>
              <a:t>year</a:t>
            </a:r>
            <a:endParaRPr lang="es-MX" sz="4000" dirty="0">
              <a:latin typeface="Comic Sans MS" panose="030F0702030302020204" pitchFamily="66" charset="0"/>
            </a:endParaRPr>
          </a:p>
          <a:p>
            <a:pPr algn="ctr"/>
            <a:r>
              <a:rPr lang="es-MX" sz="4000" dirty="0" err="1">
                <a:latin typeface="Comic Sans MS" panose="030F0702030302020204" pitchFamily="66" charset="0"/>
              </a:rPr>
              <a:t>Let’s</a:t>
            </a:r>
            <a:r>
              <a:rPr lang="es-MX" sz="4000" dirty="0">
                <a:latin typeface="Comic Sans MS" panose="030F0702030302020204" pitchFamily="66" charset="0"/>
              </a:rPr>
              <a:t> </a:t>
            </a:r>
            <a:r>
              <a:rPr lang="es-MX" sz="4000" dirty="0" err="1">
                <a:latin typeface="Comic Sans MS" panose="030F0702030302020204" pitchFamily="66" charset="0"/>
              </a:rPr>
              <a:t>learn</a:t>
            </a:r>
            <a:r>
              <a:rPr lang="es-MX" sz="4000" dirty="0">
                <a:latin typeface="Comic Sans MS" panose="030F0702030302020204" pitchFamily="66" charset="0"/>
              </a:rPr>
              <a:t> </a:t>
            </a:r>
            <a:r>
              <a:rPr lang="es-MX" sz="4000" dirty="0" err="1">
                <a:latin typeface="Comic Sans MS" panose="030F0702030302020204" pitchFamily="66" charset="0"/>
              </a:rPr>
              <a:t>together</a:t>
            </a:r>
            <a:endParaRPr lang="es-MX" sz="4000" dirty="0">
              <a:latin typeface="Comic Sans MS" panose="030F0702030302020204" pitchFamily="66" charset="0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000" dirty="0" err="1" smtClean="0">
                <a:solidFill>
                  <a:srgbClr val="FF3399"/>
                </a:solidFill>
                <a:latin typeface="Comic Sans MS" panose="030F0702030302020204" pitchFamily="66" charset="0"/>
              </a:rPr>
              <a:t>Bienvenidos</a:t>
            </a:r>
            <a:r>
              <a:rPr lang="en-US" sz="60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/Welcome</a:t>
            </a:r>
            <a:endParaRPr lang="en-US" sz="6000" dirty="0" smtClean="0">
              <a:solidFill>
                <a:srgbClr val="FF3399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8000" dirty="0" smtClean="0">
              <a:solidFill>
                <a:srgbClr val="FF3399"/>
              </a:solidFill>
              <a:latin typeface="AbcPrint" panose="00000400000000000000" pitchFamily="2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8000" dirty="0">
              <a:solidFill>
                <a:srgbClr val="FF3399"/>
              </a:solidFill>
              <a:latin typeface="AbcPrint" panose="000004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6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304800" y="1731818"/>
            <a:ext cx="5056211" cy="495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2000" b="1" i="0" u="none" strike="noStrike" cap="none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8:00-8:15 Welcome Arrival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8:15-8:45 </a:t>
            </a: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Live Spanish Language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8:45-9:25 Small Group/Independent work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mic Sans MS" panose="030F0702030302020204" pitchFamily="66" charset="0"/>
                <a:sym typeface="Arial"/>
              </a:rPr>
              <a:t>9:25-9:40 Recess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9:40-10:10 Math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10:10-10:40 Small group/Independent work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10:40-10:55 Closing Activities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20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u="sng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Extra Curricular Activities with Enrichment Teacher</a:t>
            </a:r>
            <a:endParaRPr lang="en-US" sz="20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Physical Education (PE)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Music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Art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  <a:p>
            <a:pPr>
              <a:buSzPct val="25000"/>
            </a:pPr>
            <a:r>
              <a:rPr lang="en-US" sz="2000" b="1" dirty="0">
                <a:solidFill>
                  <a:schemeClr val="dk1"/>
                </a:solidFill>
                <a:latin typeface="AbcTeacher" panose="00000400000000000000" pitchFamily="2" charset="0"/>
              </a:rPr>
              <a:t>Tuesday’s Minimum Days 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8000" dirty="0" smtClean="0">
                <a:solidFill>
                  <a:srgbClr val="FF3399"/>
                </a:solidFill>
                <a:latin typeface="AbcTeacher" panose="00000400000000000000" pitchFamily="2" charset="0"/>
              </a:rPr>
              <a:t>AM </a:t>
            </a:r>
            <a:r>
              <a:rPr lang="en-US" sz="8000" dirty="0" smtClean="0">
                <a:solidFill>
                  <a:srgbClr val="FF3399"/>
                </a:solidFill>
                <a:latin typeface="AbcTeacher" panose="00000400000000000000" pitchFamily="2" charset="0"/>
                <a:sym typeface="Arial"/>
              </a:rPr>
              <a:t>Schedule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8000" dirty="0">
              <a:solidFill>
                <a:srgbClr val="FF3399"/>
              </a:solidFill>
              <a:latin typeface="AbcPrint" panose="000004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32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304800" y="1731818"/>
            <a:ext cx="5056211" cy="51261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i="0" u="none" strike="noStrike" cap="none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8:00-8:15 La Bienvenida a clase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8:15-8:45 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Clase en vivo en Español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8:45-9:25 Trabajo independiente/grupo pequeño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  <a:sym typeface="Arial"/>
              </a:rPr>
              <a:t>9:25-9:40 Recreo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endParaRPr lang="es-MX" sz="1800" b="1" dirty="0" smtClean="0">
              <a:solidFill>
                <a:srgbClr val="C00000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9:40-10:10 Matemáticas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10:10-10:40 Trabajo independiente/grupos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10:40-10:55 Despedida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u="sng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Actividades que harán con otra maestra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Educación física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Música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Arte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>
              <a:buSzPct val="25000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Día mínimo cada martes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8000" dirty="0" smtClean="0">
                <a:solidFill>
                  <a:srgbClr val="FF3399"/>
                </a:solidFill>
                <a:latin typeface="Comic Sans MS" panose="030F0702030302020204" pitchFamily="66" charset="0"/>
                <a:sym typeface="Arial"/>
              </a:rPr>
              <a:t>Horario AM</a:t>
            </a:r>
          </a:p>
        </p:txBody>
      </p:sp>
    </p:spTree>
    <p:extLst>
      <p:ext uri="{BB962C8B-B14F-4D97-AF65-F5344CB8AC3E}">
        <p14:creationId xmlns:p14="http://schemas.microsoft.com/office/powerpoint/2010/main" val="12547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457200" y="1731818"/>
            <a:ext cx="4903811" cy="48213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11:35-11:50</a:t>
            </a:r>
            <a:r>
              <a:rPr lang="es-MX" sz="18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La Bienvenida a clase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11:50-12:20 Clase en vivo en Español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12:20-12:50 Trabajo independiente/grupo pequeño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12:50-1:05 </a:t>
            </a: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  <a:sym typeface="Arial"/>
              </a:rPr>
              <a:t>Recreo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1:05-1:35 Matemáticas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1:35-2:05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Trabajo independiente/grupos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2:05-2:20 Despedida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u="sng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Actividades que harán con otra maestra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Educación física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Música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Arte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>
              <a:buSzPct val="25000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Día mínimo cada martes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8000" dirty="0" smtClean="0">
                <a:solidFill>
                  <a:srgbClr val="FF3399"/>
                </a:solidFill>
                <a:latin typeface="Comic Sans MS" panose="030F0702030302020204" pitchFamily="66" charset="0"/>
                <a:sym typeface="Arial"/>
              </a:rPr>
              <a:t>Horario PM</a:t>
            </a:r>
          </a:p>
        </p:txBody>
      </p:sp>
    </p:spTree>
    <p:extLst>
      <p:ext uri="{BB962C8B-B14F-4D97-AF65-F5344CB8AC3E}">
        <p14:creationId xmlns:p14="http://schemas.microsoft.com/office/powerpoint/2010/main" val="31861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609600" y="1731818"/>
            <a:ext cx="4751411" cy="495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11:35-11:50</a:t>
            </a:r>
            <a:r>
              <a:rPr lang="es-MX" sz="18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  <a:r>
              <a:rPr lang="es-MX" sz="1800" b="1" i="0" u="none" strike="noStrike" cap="none" dirty="0" err="1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Welcome</a:t>
            </a:r>
            <a:r>
              <a:rPr lang="es-MX" sz="18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  <a:r>
              <a:rPr lang="es-MX" sz="1800" b="1" i="0" u="none" strike="noStrike" cap="none" dirty="0" err="1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Arrival</a:t>
            </a:r>
            <a:r>
              <a:rPr lang="es-MX" sz="1800" b="1" i="0" u="none" strike="noStrike" cap="none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11:50-12:20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Spanish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Language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Arts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12:20-12:50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Independent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/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group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work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12:50-1:05 </a:t>
            </a:r>
            <a:r>
              <a:rPr lang="es-MX" sz="1800" b="1" dirty="0" smtClean="0">
                <a:solidFill>
                  <a:srgbClr val="C00000"/>
                </a:solidFill>
                <a:latin typeface="Comic Sans MS" panose="030F0702030302020204" pitchFamily="66" charset="0"/>
                <a:sym typeface="Arial"/>
              </a:rPr>
              <a:t>Recreo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1:05-1:35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Math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1:35-2:05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Independent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/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group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work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2:05-2:20 </a:t>
            </a:r>
            <a:r>
              <a:rPr lang="es-MX" sz="1800" b="1" dirty="0" err="1" smtClean="0">
                <a:solidFill>
                  <a:schemeClr val="dk1"/>
                </a:solidFill>
                <a:latin typeface="Comic Sans MS" panose="030F0702030302020204" pitchFamily="66" charset="0"/>
              </a:rPr>
              <a:t>Dismissal</a:t>
            </a: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MX" sz="1800" b="1" u="sng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Actividades que harán con otra maestra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Educación física</a:t>
            </a: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Música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Arte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es-MX" sz="18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>
              <a:buSzPct val="25000"/>
            </a:pPr>
            <a:r>
              <a:rPr lang="es-MX" sz="18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Día mínimo cada martes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MX" sz="80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PM Schedule</a:t>
            </a:r>
            <a:endParaRPr lang="es-MX" sz="8000" dirty="0" smtClean="0">
              <a:solidFill>
                <a:srgbClr val="FF3399"/>
              </a:solidFill>
              <a:latin typeface="Comic Sans MS" panose="030F0702030302020204" pitchFamily="66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75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214742" y="1766455"/>
            <a:ext cx="5361011" cy="495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24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Helpful to establish a daily school routine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Wake up get ready for school: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24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Breakfast</a:t>
            </a: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Uniform</a:t>
            </a:r>
            <a:endParaRPr lang="en-US" sz="24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Quite Space for learning</a:t>
            </a: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Have Supplies all in one area</a:t>
            </a: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Charge devices daily</a:t>
            </a: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Bedtime routine</a:t>
            </a:r>
            <a:endParaRPr lang="en-US" sz="24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0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Daily School Routine</a:t>
            </a:r>
            <a:endParaRPr lang="en-US" sz="6000" dirty="0" smtClean="0">
              <a:solidFill>
                <a:srgbClr val="FF3399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8000" dirty="0">
              <a:solidFill>
                <a:srgbClr val="FF3399"/>
              </a:solidFill>
              <a:latin typeface="AbcPrint" panose="000004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99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214742" y="1766455"/>
            <a:ext cx="5361011" cy="495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endParaRPr lang="es-ES" sz="2400" b="1" dirty="0" smtClean="0">
              <a:solidFill>
                <a:schemeClr val="dk1"/>
              </a:solidFill>
              <a:latin typeface="Comic Sans MS" panose="030F0702030302020204" pitchFamily="66" charset="0"/>
            </a:endParaRP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Es importante establecer una rutina escolar a diario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Despierta</a:t>
            </a: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, prepárate para la escuela: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Desayuno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Uniforme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Un espacio </a:t>
            </a: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para aprender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Tenga todos los </a:t>
            </a: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útiles </a:t>
            </a: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en un área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Cargue </a:t>
            </a: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</a:rPr>
              <a:t>la computador a diario</a:t>
            </a:r>
          </a:p>
          <a:p>
            <a:pPr marL="457200" lvl="0" indent="-457200">
              <a:buSzPct val="25000"/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chemeClr val="dk1"/>
                </a:solidFill>
                <a:latin typeface="Comic Sans MS" panose="030F0702030302020204" pitchFamily="66" charset="0"/>
                <a:sym typeface="Arial"/>
              </a:rPr>
              <a:t>Rutina de noche</a:t>
            </a:r>
            <a:endParaRPr lang="en-US" sz="2400" b="1" dirty="0" smtClean="0">
              <a:solidFill>
                <a:schemeClr val="dk1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600" dirty="0">
              <a:solidFill>
                <a:schemeClr val="dk1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0" y="83129"/>
            <a:ext cx="9144000" cy="13696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8000" dirty="0" err="1" smtClean="0">
                <a:solidFill>
                  <a:srgbClr val="FF3399"/>
                </a:solidFill>
                <a:latin typeface="Comic Sans MS" panose="030F0702030302020204" pitchFamily="66" charset="0"/>
              </a:rPr>
              <a:t>Rutina</a:t>
            </a:r>
            <a:r>
              <a:rPr lang="en-US" sz="80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 Escolar</a:t>
            </a:r>
            <a:endParaRPr lang="en-US" sz="8000" dirty="0" smtClean="0">
              <a:solidFill>
                <a:srgbClr val="FF3399"/>
              </a:solidFill>
              <a:latin typeface="Comic Sans MS" panose="030F0702030302020204" pitchFamily="66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8000" dirty="0">
              <a:solidFill>
                <a:srgbClr val="FF3399"/>
              </a:solidFill>
              <a:latin typeface="AbcPrint" panose="000004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57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83128"/>
            <a:ext cx="9144000" cy="677487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6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Communication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8000" dirty="0" smtClean="0">
                <a:solidFill>
                  <a:srgbClr val="FF3399"/>
                </a:solidFill>
                <a:latin typeface="AbcTeacher" panose="00000400000000000000" pitchFamily="2" charset="0"/>
              </a:rPr>
              <a:t> </a:t>
            </a:r>
            <a:endParaRPr lang="en-US" sz="8000" dirty="0" smtClean="0">
              <a:solidFill>
                <a:srgbClr val="FF3399"/>
              </a:solidFill>
              <a:latin typeface="AbcTeacher" panose="00000400000000000000" pitchFamily="2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209800"/>
            <a:ext cx="548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omic Sans MS" panose="030F0702030302020204" pitchFamily="66" charset="0"/>
              </a:rPr>
              <a:t>Canvas for Curriculum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omic Sans MS" panose="030F0702030302020204" pitchFamily="66" charset="0"/>
              </a:rPr>
              <a:t>Zoom for Live Class  </a:t>
            </a:r>
            <a:endParaRPr lang="en-US" sz="3600" dirty="0"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omic Sans MS" panose="030F0702030302020204" pitchFamily="66" charset="0"/>
              </a:rPr>
              <a:t>Seesaw for teacher/parent communication 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300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AbcPrint</vt:lpstr>
      <vt:lpstr>AbcTeacher</vt:lpstr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Noguez, Veronica E.</dc:creator>
  <cp:lastModifiedBy>Noguez, Veronica E.</cp:lastModifiedBy>
  <cp:revision>31</cp:revision>
  <cp:lastPrinted>2020-08-13T13:38:19Z</cp:lastPrinted>
  <dcterms:modified xsi:type="dcterms:W3CDTF">2020-08-18T16:26:34Z</dcterms:modified>
</cp:coreProperties>
</file>